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76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26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93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9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66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51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78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55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50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73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04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E1391-F503-41F8-AA47-46E033D964D8}" type="datetimeFigureOut">
              <a:rPr lang="zh-CN" altLang="en-US" smtClean="0"/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D1AA-F977-4D83-9C7F-347523D88E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99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8" y="404664"/>
            <a:ext cx="8830459" cy="633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03244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7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3" y="96425"/>
            <a:ext cx="9036496" cy="676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0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097"/>
            <a:ext cx="9108504" cy="68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4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1476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5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0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63" y="188639"/>
            <a:ext cx="9215963" cy="67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2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" y="193157"/>
            <a:ext cx="9060210" cy="66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8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8" y="116632"/>
            <a:ext cx="8969152" cy="66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33" y="-163243"/>
            <a:ext cx="9172533" cy="702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0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092"/>
            <a:ext cx="9036496" cy="652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34103" cy="643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824"/>
            <a:ext cx="8496944" cy="639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8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0617"/>
            <a:ext cx="8964488" cy="661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2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9" y="188640"/>
            <a:ext cx="8923947" cy="65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" y="69701"/>
            <a:ext cx="8950670" cy="67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7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438" cy="67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3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" y="32286"/>
            <a:ext cx="9118498" cy="676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9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全屏显示(4:3)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宋体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习近平在文艺工作座谈会上的讲话</dc:title>
  <dc:creator>Administrator</dc:creator>
  <cp:lastModifiedBy>Administrator</cp:lastModifiedBy>
  <cp:revision>8</cp:revision>
  <dcterms:created xsi:type="dcterms:W3CDTF">2015-10-19T02:29:43Z</dcterms:created>
  <dcterms:modified xsi:type="dcterms:W3CDTF">2015-10-20T09:43:33Z</dcterms:modified>
</cp:coreProperties>
</file>